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3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2B67E-6A8A-4869-8A17-754378026BC8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16C68-C943-45B0-9837-45F7400BC5A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16C68-C943-45B0-9837-45F7400BC5A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16C68-C943-45B0-9837-45F7400BC5AA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EEFB-29FF-4398-8B0B-EA21F41CA603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969-FF0B-402C-B9B0-34A6DB4D62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EEFB-29FF-4398-8B0B-EA21F41CA603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969-FF0B-402C-B9B0-34A6DB4D62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EEFB-29FF-4398-8B0B-EA21F41CA603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969-FF0B-402C-B9B0-34A6DB4D62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EEFB-29FF-4398-8B0B-EA21F41CA603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969-FF0B-402C-B9B0-34A6DB4D62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EEFB-29FF-4398-8B0B-EA21F41CA603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969-FF0B-402C-B9B0-34A6DB4D62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EEFB-29FF-4398-8B0B-EA21F41CA603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969-FF0B-402C-B9B0-34A6DB4D62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EEFB-29FF-4398-8B0B-EA21F41CA603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969-FF0B-402C-B9B0-34A6DB4D62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EEFB-29FF-4398-8B0B-EA21F41CA603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969-FF0B-402C-B9B0-34A6DB4D62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EEFB-29FF-4398-8B0B-EA21F41CA603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969-FF0B-402C-B9B0-34A6DB4D62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EEFB-29FF-4398-8B0B-EA21F41CA603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969-FF0B-402C-B9B0-34A6DB4D62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EEEFB-29FF-4398-8B0B-EA21F41CA603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25969-FF0B-402C-B9B0-34A6DB4D62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EEEFB-29FF-4398-8B0B-EA21F41CA603}" type="datetimeFigureOut">
              <a:rPr lang="en-US" smtClean="0"/>
              <a:t>4/27/2010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25969-FF0B-402C-B9B0-34A6DB4D62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en/0/02/Homer_Simpson_2006.p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8288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335838" y="5545089"/>
            <a:ext cx="228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No higher resolution available.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Homer_Simpson_2006.png</a:t>
            </a:r>
            <a:r>
              <a:rPr lang="en-US" dirty="0" smtClean="0"/>
              <a:t>‎ (239 × 391 pixels, file size: 50 KB, MIME type: image/</a:t>
            </a:r>
            <a:r>
              <a:rPr lang="en-US" dirty="0" err="1" smtClean="0"/>
              <a:t>png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026" name="Picture 2" descr="C:\Documents and Settings\Ben Rothschild\My Documents\My Pictures\simpsonsBack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6096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On-screen Show (4:3)</PresentationFormat>
  <Paragraphs>5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test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Valued Acer Customer</dc:creator>
  <cp:lastModifiedBy>Valued Acer Customer</cp:lastModifiedBy>
  <cp:revision>1</cp:revision>
  <dcterms:created xsi:type="dcterms:W3CDTF">2010-04-27T14:09:01Z</dcterms:created>
  <dcterms:modified xsi:type="dcterms:W3CDTF">2010-04-27T14:12:11Z</dcterms:modified>
</cp:coreProperties>
</file>