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4084-EC07-EE40-AFA1-EDC0F0A0C891}" type="datetimeFigureOut">
              <a:rPr lang="en-US" smtClean="0"/>
              <a:t>4/27/10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CED8-7FD1-A14B-A327-9C98772823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4084-EC07-EE40-AFA1-EDC0F0A0C891}" type="datetimeFigureOut">
              <a:rPr lang="en-US" smtClean="0"/>
              <a:t>4/27/10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CED8-7FD1-A14B-A327-9C98772823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4084-EC07-EE40-AFA1-EDC0F0A0C891}" type="datetimeFigureOut">
              <a:rPr lang="en-US" smtClean="0"/>
              <a:t>4/27/10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CED8-7FD1-A14B-A327-9C98772823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4084-EC07-EE40-AFA1-EDC0F0A0C891}" type="datetimeFigureOut">
              <a:rPr lang="en-US" smtClean="0"/>
              <a:t>4/27/10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CED8-7FD1-A14B-A327-9C98772823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4084-EC07-EE40-AFA1-EDC0F0A0C891}" type="datetimeFigureOut">
              <a:rPr lang="en-US" smtClean="0"/>
              <a:t>4/27/10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CED8-7FD1-A14B-A327-9C98772823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4084-EC07-EE40-AFA1-EDC0F0A0C891}" type="datetimeFigureOut">
              <a:rPr lang="en-US" smtClean="0"/>
              <a:t>4/27/10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CED8-7FD1-A14B-A327-9C98772823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4084-EC07-EE40-AFA1-EDC0F0A0C891}" type="datetimeFigureOut">
              <a:rPr lang="en-US" smtClean="0"/>
              <a:t>4/27/10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CED8-7FD1-A14B-A327-9C98772823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4084-EC07-EE40-AFA1-EDC0F0A0C891}" type="datetimeFigureOut">
              <a:rPr lang="en-US" smtClean="0"/>
              <a:t>4/27/10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CED8-7FD1-A14B-A327-9C98772823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4084-EC07-EE40-AFA1-EDC0F0A0C891}" type="datetimeFigureOut">
              <a:rPr lang="en-US" smtClean="0"/>
              <a:t>4/27/10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CED8-7FD1-A14B-A327-9C98772823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4084-EC07-EE40-AFA1-EDC0F0A0C891}" type="datetimeFigureOut">
              <a:rPr lang="en-US" smtClean="0"/>
              <a:t>4/27/10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CED8-7FD1-A14B-A327-9C98772823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F4084-EC07-EE40-AFA1-EDC0F0A0C891}" type="datetimeFigureOut">
              <a:rPr lang="en-US" smtClean="0"/>
              <a:t>4/27/10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1CED8-7FD1-A14B-A327-9C987728231A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F4084-EC07-EE40-AFA1-EDC0F0A0C891}" type="datetimeFigureOut">
              <a:rPr lang="en-US" smtClean="0"/>
              <a:t>4/27/10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1CED8-7FD1-A14B-A327-9C987728231A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History of Poland (1918-Present)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 Ilia Dichev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Before WWI, Poland had been divided up many times.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World War I, Poland officially regained independence on November 11, 1918, beginning the Second Polish Republic.</a:t>
            </a:r>
          </a:p>
          <a:p>
            <a:r>
              <a:rPr lang="en-US" dirty="0" smtClean="0"/>
              <a:t>Poland gains Western Prussia in Treaty of Versailles.</a:t>
            </a:r>
          </a:p>
          <a:p>
            <a:r>
              <a:rPr lang="en-US" dirty="0" smtClean="0"/>
              <a:t>Polish-Soviet War (1919-1921)</a:t>
            </a:r>
          </a:p>
          <a:p>
            <a:r>
              <a:rPr lang="en-US" dirty="0" smtClean="0"/>
              <a:t>Poles defeat the Red Army and gain Western Ukraine and Belarus.</a:t>
            </a:r>
            <a:r>
              <a:rPr lang="en-US" dirty="0" smtClean="0"/>
              <a:t>	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1926, </a:t>
            </a:r>
            <a:r>
              <a:rPr lang="en-US" dirty="0" smtClean="0"/>
              <a:t>Jozef</a:t>
            </a:r>
            <a:r>
              <a:rPr lang="en-US" dirty="0" smtClean="0"/>
              <a:t> Pilsudski seizes power and makes himself dictator of Poland.</a:t>
            </a:r>
            <a:endParaRPr lang="en-US" dirty="0"/>
          </a:p>
        </p:txBody>
      </p:sp>
      <p:pic>
        <p:nvPicPr>
          <p:cNvPr id="4" name="Content Placeholder 3" descr="pilsudski.jpg"/>
          <p:cNvPicPr>
            <a:picLocks noGrp="1" noChangeAspect="1"/>
          </p:cNvPicPr>
          <p:nvPr>
            <p:ph idx="1"/>
          </p:nvPr>
        </p:nvPicPr>
        <p:blipFill>
          <a:blip r:embed="rId2"/>
          <a:srcRect l="-85521" r="-85521"/>
          <a:stretch>
            <a:fillRect/>
          </a:stretch>
        </p:blipFill>
        <p:spPr>
          <a:xfrm>
            <a:off x="1913058" y="1417638"/>
            <a:ext cx="9892260" cy="5440362"/>
          </a:xfrm>
        </p:spPr>
      </p:pic>
      <p:sp>
        <p:nvSpPr>
          <p:cNvPr id="5" name="TextBox 4"/>
          <p:cNvSpPr txBox="1"/>
          <p:nvPr/>
        </p:nvSpPr>
        <p:spPr>
          <a:xfrm>
            <a:off x="852100" y="1880776"/>
            <a:ext cx="43044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Despite being a </a:t>
            </a:r>
          </a:p>
          <a:p>
            <a:r>
              <a:rPr lang="en-US" sz="3600" dirty="0" smtClean="0"/>
              <a:t>dictator, Pilsudski he </a:t>
            </a:r>
          </a:p>
          <a:p>
            <a:r>
              <a:rPr lang="en-US" sz="3600" dirty="0" smtClean="0"/>
              <a:t>stabilized the </a:t>
            </a:r>
          </a:p>
          <a:p>
            <a:r>
              <a:rPr lang="en-US" sz="3600" dirty="0" smtClean="0"/>
              <a:t>economy and was </a:t>
            </a:r>
          </a:p>
          <a:p>
            <a:r>
              <a:rPr lang="en-US" sz="3600" dirty="0" smtClean="0"/>
              <a:t>held in high esteem by polish .citizens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Pacts the 1930s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1932, a non-aggression pact was signed by Poland and the Soviet Union. </a:t>
            </a:r>
          </a:p>
          <a:p>
            <a:r>
              <a:rPr lang="en-US" dirty="0" smtClean="0"/>
              <a:t>In 1934, a similar pact was signed by Poland and Germany.</a:t>
            </a:r>
          </a:p>
          <a:p>
            <a:r>
              <a:rPr lang="en-US" dirty="0" smtClean="0"/>
              <a:t>In 1939, Germany and The Soviet Union signed the </a:t>
            </a:r>
            <a:r>
              <a:rPr lang="en-US" dirty="0"/>
              <a:t>Molotov–Ribbentrop </a:t>
            </a:r>
            <a:r>
              <a:rPr lang="en-US" dirty="0" smtClean="0"/>
              <a:t>Pact. Hitler and Stalin were secretly planning to divide Poland between them.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Invasion of Poland and beginning of World War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Hitler begins WWII by invading Poland on September 1, 1939, breaking Poland’s and Germany’s pact of non-</a:t>
            </a:r>
            <a:r>
              <a:rPr lang="en-US" dirty="0" err="1" smtClean="0"/>
              <a:t>agression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On September 17, the Soviets invade from the east, also breaking their pact, but staying true to the </a:t>
            </a:r>
            <a:r>
              <a:rPr lang="en-US" dirty="0"/>
              <a:t>Molotov–Ribbentrop </a:t>
            </a:r>
            <a:r>
              <a:rPr lang="en-US" dirty="0" smtClean="0"/>
              <a:t>Pact.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Invasion of Poland</a:t>
            </a:r>
            <a:endParaRPr lang="en-US" dirty="0"/>
          </a:p>
        </p:txBody>
      </p:sp>
      <p:pic>
        <p:nvPicPr>
          <p:cNvPr id="4" name="Content Placeholder 3" descr="InvasionofPoland.jpg"/>
          <p:cNvPicPr>
            <a:picLocks noGrp="1" noChangeAspect="1"/>
          </p:cNvPicPr>
          <p:nvPr>
            <p:ph idx="1"/>
          </p:nvPr>
        </p:nvPicPr>
        <p:blipFill>
          <a:blip r:embed="rId2"/>
          <a:srcRect l="-66558" r="-66558"/>
          <a:stretch>
            <a:fillRect/>
          </a:stretch>
        </p:blipFill>
        <p:spPr>
          <a:xfrm>
            <a:off x="-2133494" y="1600200"/>
            <a:ext cx="8229600" cy="4525963"/>
          </a:xfrm>
        </p:spPr>
      </p:pic>
      <p:pic>
        <p:nvPicPr>
          <p:cNvPr id="5" name="Picture 4" descr="german_troops_parade_warsaw_pola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7941" y="1873475"/>
            <a:ext cx="5254340" cy="40260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82305-050-64EE0989.jpg"/>
          <p:cNvPicPr>
            <a:picLocks noGrp="1" noChangeAspect="1"/>
          </p:cNvPicPr>
          <p:nvPr>
            <p:ph idx="1"/>
          </p:nvPr>
        </p:nvPicPr>
        <p:blipFill>
          <a:blip r:embed="rId2"/>
          <a:srcRect t="-8429" b="-8429"/>
          <a:stretch>
            <a:fillRect/>
          </a:stretch>
        </p:blipFill>
        <p:spPr>
          <a:xfrm>
            <a:off x="-345418" y="775381"/>
            <a:ext cx="9489418" cy="577618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228</Words>
  <Application>Microsoft Macintosh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History of Poland (1918-Present)</vt:lpstr>
      <vt:lpstr>Before WWI, Poland had been divided up many times.</vt:lpstr>
      <vt:lpstr>In 1926, Jozef Pilsudski seizes power and makes himself dictator of Poland.</vt:lpstr>
      <vt:lpstr>Pacts the 1930s</vt:lpstr>
      <vt:lpstr>Invasion of Poland and beginning of World War II</vt:lpstr>
      <vt:lpstr>Invasion of Poland</vt:lpstr>
      <vt:lpstr>Slide 7</vt:lpstr>
    </vt:vector>
  </TitlesOfParts>
  <Company>Paideia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Poland (1918-Present)</dc:title>
  <dc:creator>Ilia Dichev</dc:creator>
  <cp:lastModifiedBy>Ilia Dichev</cp:lastModifiedBy>
  <cp:revision>1</cp:revision>
  <dcterms:created xsi:type="dcterms:W3CDTF">2010-04-27T20:41:56Z</dcterms:created>
  <dcterms:modified xsi:type="dcterms:W3CDTF">2010-04-28T01:52:24Z</dcterms:modified>
</cp:coreProperties>
</file>