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6C14"/>
    <a:srgbClr val="265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84" autoAdjust="0"/>
    <p:restoredTop sz="94660"/>
  </p:normalViewPr>
  <p:slideViewPr>
    <p:cSldViewPr>
      <p:cViewPr varScale="1">
        <p:scale>
          <a:sx n="52" d="100"/>
          <a:sy n="52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CD5C5F-6068-4713-966E-95CE501149A6}" type="datetimeFigureOut">
              <a:rPr lang="en-US"/>
              <a:pPr/>
              <a:t>4/27/2010</a:t>
            </a:fld>
            <a:endParaRPr lang="en-US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F440E7-A829-4D4A-B231-17C85E555D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79D81-6714-4869-A8BF-B8B6745E6504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58A9D-C34D-42BA-8B8A-1756D238E83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DA59C-52DC-4AF6-9A8A-21EC1D727D7B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5DF09-7162-45AC-87FD-4D4272F9F51D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DE3C-5509-4284-9378-E0577385C96A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C024C-036B-4B84-8472-C4A6F23E8FB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E39CF-48C1-47A5-A69D-5E2BA47273B1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01828-75F9-4594-969E-E64D74C35D63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EC2BC-72EB-4D09-8CBD-CCCCFEAB590F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5E685-4467-4543-B069-F63AD9CF409A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BA45-28D3-4DB7-B738-9DE30FDAB7CE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A4E72-1952-4259-8C39-AA551DC3EBE7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1D464-6140-425B-A5BA-4386CBF805DC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F422-614F-417D-B7F4-DF1DC23351CB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40559-3277-4FD3-8F81-0CF53223CAE3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95847-5BB5-40D0-B697-427FFF17D482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BE003-F9CF-4162-AA1C-CF43B941AD84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C7D17-0974-4AC6-B336-9F01FBEE9FB8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E1DF3-A98F-4077-99FF-9188208C4926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DC3C4-AE7D-4395-AFA1-45E35875089E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DD1AE-3C7D-4885-A0AD-CDD2D1B92965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2A0A-0552-4EFB-8074-467651388A20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194873-BA9D-4DEE-A120-AEC05A5D0120}" type="datetimeFigureOut">
              <a:rPr lang="fr-FR"/>
              <a:pPr>
                <a:defRPr/>
              </a:pPr>
              <a:t>27/04/2010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48696A-854B-4692-8980-5317F5F86FB9}" type="slidenum">
              <a:rPr lang="fr-CA"/>
              <a:pPr>
                <a:defRPr/>
              </a:pPr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ctrTitle"/>
          </p:nvPr>
        </p:nvSpPr>
        <p:spPr>
          <a:xfrm>
            <a:off x="2895600" y="2514600"/>
            <a:ext cx="5815013" cy="1470025"/>
          </a:xfrm>
        </p:spPr>
        <p:txBody>
          <a:bodyPr/>
          <a:lstStyle/>
          <a:p>
            <a:pPr algn="l"/>
            <a:r>
              <a:rPr lang="fr-CA" sz="3600" smtClean="0">
                <a:solidFill>
                  <a:srgbClr val="265F00"/>
                </a:solidFill>
                <a:latin typeface="Georgia" pitchFamily="18" charset="0"/>
              </a:rPr>
              <a:t>  Brazil!!!</a:t>
            </a:r>
          </a:p>
        </p:txBody>
      </p:sp>
      <p:sp>
        <p:nvSpPr>
          <p:cNvPr id="13315" name="Sous-titre 2"/>
          <p:cNvSpPr>
            <a:spLocks noGrp="1"/>
          </p:cNvSpPr>
          <p:nvPr>
            <p:ph type="subTitle" idx="1"/>
          </p:nvPr>
        </p:nvSpPr>
        <p:spPr>
          <a:xfrm>
            <a:off x="3429000" y="3733800"/>
            <a:ext cx="4105275" cy="2857500"/>
          </a:xfrm>
        </p:spPr>
        <p:txBody>
          <a:bodyPr/>
          <a:lstStyle/>
          <a:p>
            <a:pPr algn="l"/>
            <a:r>
              <a:rPr lang="fr-CA" sz="2400" smtClean="0">
                <a:solidFill>
                  <a:srgbClr val="265F00"/>
                </a:solidFill>
                <a:latin typeface="Georgia" pitchFamily="18" charset="0"/>
              </a:rPr>
              <a:t>By</a:t>
            </a:r>
          </a:p>
          <a:p>
            <a:pPr algn="l"/>
            <a:r>
              <a:rPr lang="fr-CA" sz="2400" smtClean="0">
                <a:solidFill>
                  <a:srgbClr val="265F00"/>
                </a:solidFill>
                <a:latin typeface="Georgia" pitchFamily="18" charset="0"/>
              </a:rPr>
              <a:t>Jack Duncan</a:t>
            </a:r>
          </a:p>
          <a:p>
            <a:pPr algn="l"/>
            <a:r>
              <a:rPr lang="fr-CA" sz="2400" smtClean="0">
                <a:solidFill>
                  <a:srgbClr val="265F00"/>
                </a:solidFill>
                <a:latin typeface="Georgia" pitchFamily="18" charset="0"/>
              </a:rPr>
              <a:t> and </a:t>
            </a:r>
          </a:p>
          <a:p>
            <a:pPr algn="l"/>
            <a:r>
              <a:rPr lang="fr-CA" sz="2400" smtClean="0">
                <a:solidFill>
                  <a:srgbClr val="265F00"/>
                </a:solidFill>
                <a:latin typeface="Georgia" pitchFamily="18" charset="0"/>
              </a:rPr>
              <a:t>Luna Vanilla Manela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Background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/>
          <a:lstStyle/>
          <a:p>
            <a:pPr>
              <a:defRPr/>
            </a:pPr>
            <a:r>
              <a:rPr lang="fr-CA" dirty="0" err="1" smtClean="0">
                <a:solidFill>
                  <a:srgbClr val="265F00"/>
                </a:solidFill>
              </a:rPr>
              <a:t>Brazil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fr-CA" dirty="0" err="1" smtClean="0">
                <a:solidFill>
                  <a:srgbClr val="265F00"/>
                </a:solidFill>
              </a:rPr>
              <a:t>is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fr-CA" dirty="0" err="1" smtClean="0">
                <a:solidFill>
                  <a:srgbClr val="265F00"/>
                </a:solidFill>
              </a:rPr>
              <a:t>located</a:t>
            </a:r>
            <a:r>
              <a:rPr lang="fr-CA" dirty="0" smtClean="0">
                <a:solidFill>
                  <a:srgbClr val="265F00"/>
                </a:solidFill>
              </a:rPr>
              <a:t> in South </a:t>
            </a:r>
            <a:r>
              <a:rPr lang="fr-CA" dirty="0" err="1" smtClean="0">
                <a:solidFill>
                  <a:srgbClr val="265F00"/>
                </a:solidFill>
              </a:rPr>
              <a:t>America</a:t>
            </a:r>
            <a:endParaRPr lang="fr-CA" dirty="0" smtClean="0">
              <a:solidFill>
                <a:srgbClr val="265F00"/>
              </a:solidFill>
            </a:endParaRPr>
          </a:p>
          <a:p>
            <a:pPr>
              <a:defRPr/>
            </a:pPr>
            <a:r>
              <a:rPr lang="fr-CA" dirty="0" err="1" smtClean="0">
                <a:solidFill>
                  <a:srgbClr val="265F00"/>
                </a:solidFill>
              </a:rPr>
              <a:t>Brazil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fr-CA" dirty="0" err="1" smtClean="0">
                <a:solidFill>
                  <a:srgbClr val="265F00"/>
                </a:solidFill>
              </a:rPr>
              <a:t>is</a:t>
            </a:r>
            <a:r>
              <a:rPr lang="fr-CA" dirty="0" smtClean="0">
                <a:solidFill>
                  <a:srgbClr val="265F00"/>
                </a:solidFill>
              </a:rPr>
              <a:t> home of one of the </a:t>
            </a:r>
            <a:r>
              <a:rPr lang="fr-CA" dirty="0" err="1" smtClean="0">
                <a:solidFill>
                  <a:srgbClr val="265F00"/>
                </a:solidFill>
              </a:rPr>
              <a:t>largest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fr-CA" dirty="0" err="1" smtClean="0">
                <a:solidFill>
                  <a:srgbClr val="265F00"/>
                </a:solidFill>
              </a:rPr>
              <a:t>rainforests</a:t>
            </a:r>
            <a:r>
              <a:rPr lang="fr-CA" dirty="0" smtClean="0">
                <a:solidFill>
                  <a:srgbClr val="265F00"/>
                </a:solidFill>
              </a:rPr>
              <a:t> in the world, the Amazon</a:t>
            </a:r>
          </a:p>
          <a:p>
            <a:pPr>
              <a:defRPr/>
            </a:pPr>
            <a:r>
              <a:rPr lang="fr-CA" dirty="0" smtClean="0">
                <a:solidFill>
                  <a:srgbClr val="265F00"/>
                </a:solidFill>
              </a:rPr>
              <a:t>The </a:t>
            </a:r>
            <a:r>
              <a:rPr lang="fr-CA" dirty="0" err="1" smtClean="0">
                <a:solidFill>
                  <a:srgbClr val="265F00"/>
                </a:solidFill>
              </a:rPr>
              <a:t>Portugesse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fr-CA" dirty="0" err="1" smtClean="0">
                <a:solidFill>
                  <a:srgbClr val="265F00"/>
                </a:solidFill>
              </a:rPr>
              <a:t>had</a:t>
            </a:r>
            <a:r>
              <a:rPr lang="fr-CA" dirty="0" smtClean="0">
                <a:solidFill>
                  <a:srgbClr val="265F00"/>
                </a:solidFill>
              </a:rPr>
              <a:t>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colonized and expanded the territory of Brazil</a:t>
            </a:r>
          </a:p>
          <a:p>
            <a:pPr>
              <a:defRPr/>
            </a:pPr>
            <a:r>
              <a:rPr lang="fr-CA" dirty="0" err="1" smtClean="0">
                <a:solidFill>
                  <a:srgbClr val="265F00"/>
                </a:solidFill>
              </a:rPr>
              <a:t>Brazil</a:t>
            </a:r>
            <a:r>
              <a:rPr lang="fr-CA" dirty="0" smtClean="0">
                <a:solidFill>
                  <a:srgbClr val="265F00"/>
                </a:solidFill>
              </a:rPr>
              <a:t> has 26 states</a:t>
            </a:r>
          </a:p>
          <a:p>
            <a:pPr>
              <a:defRPr/>
            </a:pPr>
            <a:r>
              <a:rPr lang="fr-CA" dirty="0" smtClean="0">
                <a:solidFill>
                  <a:srgbClr val="265F00"/>
                </a:solidFill>
              </a:rPr>
              <a:t>Capital </a:t>
            </a:r>
            <a:r>
              <a:rPr lang="fr-CA" dirty="0" err="1" smtClean="0">
                <a:solidFill>
                  <a:srgbClr val="265F00"/>
                </a:solidFill>
              </a:rPr>
              <a:t>is</a:t>
            </a:r>
            <a:r>
              <a:rPr lang="fr-CA" dirty="0" smtClean="0">
                <a:solidFill>
                  <a:srgbClr val="265F00"/>
                </a:solidFill>
              </a:rPr>
              <a:t> Brasilia</a:t>
            </a:r>
          </a:p>
        </p:txBody>
      </p:sp>
      <p:pic>
        <p:nvPicPr>
          <p:cNvPr id="14340" name="Picture 3" descr="C:\Users\student\Desktop\brazil-ma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10050"/>
            <a:ext cx="21113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6686550" cy="1143000"/>
          </a:xfrm>
        </p:spPr>
        <p:txBody>
          <a:bodyPr/>
          <a:lstStyle/>
          <a:p>
            <a:pPr algn="l"/>
            <a:r>
              <a:rPr lang="fr-CA" smtClean="0">
                <a:solidFill>
                  <a:srgbClr val="265F00"/>
                </a:solidFill>
              </a:rPr>
              <a:t>Flag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idx="1"/>
          </p:nvPr>
        </p:nvSpPr>
        <p:spPr>
          <a:xfrm>
            <a:off x="1905000" y="1600200"/>
            <a:ext cx="6686550" cy="4525963"/>
          </a:xfrm>
          <a:noFill/>
        </p:spPr>
        <p:txBody>
          <a:bodyPr/>
          <a:lstStyle/>
          <a:p>
            <a:r>
              <a:rPr lang="en-US" smtClean="0">
                <a:solidFill>
                  <a:srgbClr val="126C14"/>
                </a:solidFill>
              </a:rPr>
              <a:t>Brazil became a republic </a:t>
            </a:r>
          </a:p>
          <a:p>
            <a:r>
              <a:rPr lang="en-US" smtClean="0">
                <a:solidFill>
                  <a:srgbClr val="126C14"/>
                </a:solidFill>
              </a:rPr>
              <a:t>Flag resembled USA to much</a:t>
            </a:r>
          </a:p>
          <a:p>
            <a:r>
              <a:rPr lang="en-US" smtClean="0">
                <a:solidFill>
                  <a:srgbClr val="126C14"/>
                </a:solidFill>
              </a:rPr>
              <a:t>November 19, 1889 the Brazilian flag officially was adopted as the national flag </a:t>
            </a:r>
          </a:p>
          <a:p>
            <a:endParaRPr lang="fr-CA" smtClean="0">
              <a:solidFill>
                <a:srgbClr val="126C14"/>
              </a:solidFill>
            </a:endParaRPr>
          </a:p>
        </p:txBody>
      </p:sp>
      <p:pic>
        <p:nvPicPr>
          <p:cNvPr id="15364" name="Picture 2" descr="C:\Users\student\Desktop\720px-Flag_of_Brazil.svg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7288" y="3933825"/>
            <a:ext cx="417671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921125"/>
            <a:ext cx="43434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Flag...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en-US" smtClean="0">
                <a:solidFill>
                  <a:srgbClr val="126C14"/>
                </a:solidFill>
              </a:rPr>
              <a:t>Imperial flag's green field </a:t>
            </a:r>
          </a:p>
          <a:p>
            <a:r>
              <a:rPr lang="en-US" smtClean="0">
                <a:solidFill>
                  <a:srgbClr val="126C14"/>
                </a:solidFill>
              </a:rPr>
              <a:t>large yellow diamond shape in the center. </a:t>
            </a:r>
          </a:p>
          <a:p>
            <a:r>
              <a:rPr lang="en-US" smtClean="0">
                <a:solidFill>
                  <a:srgbClr val="126C14"/>
                </a:solidFill>
              </a:rPr>
              <a:t>centered in the diamond, is replaced with a blue globe of stars. A curved white band runs through the blue circle. </a:t>
            </a:r>
          </a:p>
          <a:p>
            <a:r>
              <a:rPr lang="en-US" smtClean="0">
                <a:solidFill>
                  <a:srgbClr val="126C14"/>
                </a:solidFill>
              </a:rPr>
              <a:t>National motto of Brazil: </a:t>
            </a:r>
          </a:p>
          <a:p>
            <a:pPr>
              <a:buFont typeface="Arial" charset="0"/>
              <a:buNone/>
            </a:pPr>
            <a:r>
              <a:rPr lang="en-US" smtClean="0">
                <a:solidFill>
                  <a:srgbClr val="126C14"/>
                </a:solidFill>
              </a:rPr>
              <a:t>	'Ordem e Progresso' </a:t>
            </a:r>
          </a:p>
          <a:p>
            <a:pPr>
              <a:buFont typeface="Arial" charset="0"/>
              <a:buNone/>
            </a:pPr>
            <a:r>
              <a:rPr lang="en-US" smtClean="0">
                <a:solidFill>
                  <a:srgbClr val="126C14"/>
                </a:solidFill>
              </a:rPr>
              <a:t>	['Order and Progress'].</a:t>
            </a:r>
            <a:r>
              <a:rPr lang="en-US" smtClean="0"/>
              <a:t> </a:t>
            </a:r>
            <a:br>
              <a:rPr lang="en-US" smtClean="0"/>
            </a:br>
            <a:endParaRPr lang="fr-CA" smtClean="0"/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4244975"/>
            <a:ext cx="37338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>
                <a:solidFill>
                  <a:srgbClr val="265F00"/>
                </a:solidFill>
              </a:rPr>
              <a:t>Background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457200" y="1903413"/>
            <a:ext cx="8229600" cy="4525962"/>
          </a:xfrm>
        </p:spPr>
        <p:txBody>
          <a:bodyPr/>
          <a:lstStyle/>
          <a:p>
            <a:endParaRPr lang="fr-CA" smtClean="0">
              <a:solidFill>
                <a:srgbClr val="265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3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131</Template>
  <TotalTime>85</TotalTime>
  <Words>113</Words>
  <Application>Microsoft Office PowerPoint</Application>
  <PresentationFormat>On-screen Show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Georgia</vt:lpstr>
      <vt:lpstr>131</vt:lpstr>
      <vt:lpstr>  Brazil!!!</vt:lpstr>
      <vt:lpstr>Background</vt:lpstr>
      <vt:lpstr>Flag</vt:lpstr>
      <vt:lpstr>Flag...</vt:lpstr>
      <vt:lpstr>Background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Brazil!!!</dc:title>
  <dc:creator>student</dc:creator>
  <cp:lastModifiedBy>Jacky Wacky</cp:lastModifiedBy>
  <cp:revision>6</cp:revision>
  <dcterms:created xsi:type="dcterms:W3CDTF">2010-04-26T13:46:28Z</dcterms:created>
  <dcterms:modified xsi:type="dcterms:W3CDTF">2010-04-27T22:43:43Z</dcterms:modified>
</cp:coreProperties>
</file>